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577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COMPANY NAME]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E7F3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one-line value proposition]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4206240"/>
            <a:ext cx="9144000" cy="91440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297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ScaleUp Business Pitch Challenge 2026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7F3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Plan Submission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0" y="44805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 Name] | [Date]</a:t>
            </a:r>
            <a:endParaRPr lang="en-US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AC6E3D-5035-48D4-A578-AF65D7D41A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36216" y="133762"/>
            <a:ext cx="2071568" cy="6925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Achievements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011680" cy="118872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Revenue (LTM)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606040" y="1005840"/>
            <a:ext cx="2011680" cy="118872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06040" y="11887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₦[X]K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2606040" y="1737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005840"/>
            <a:ext cx="2011680" cy="118872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11887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[XXX]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4754880" y="1737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Customers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903720" y="1005840"/>
            <a:ext cx="2011680" cy="118872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03720" y="11887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903720" y="1737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MoM Growth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377440"/>
            <a:ext cx="3931920" cy="2286000"/>
          </a:xfrm>
          <a:prstGeom prst="rect">
            <a:avLst/>
          </a:prstGeom>
          <a:solidFill>
            <a:srgbClr val="F8F9FA"/>
          </a:solidFill>
          <a:ln w="12700">
            <a:solidFill>
              <a:srgbClr val="6C757D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57200" y="3200400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 Revenue/Customer Growth Chart from Financial Template]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23774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Achievements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754880" y="274320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[Achievement 1: e.g., Secured partnership with X]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[Achievement 2: e.g., Featured in Y publication]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[Achievement 3: e.g., Won Z competition]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[Achievement 4: e.g., Completed pilot with A]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Overview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3-Year Financial Projections</a:t>
            </a:r>
            <a:endParaRPr lang="en-US" sz="1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1945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Year 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Year 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Year 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Revenue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Gross Profit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Operating Expenses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Net Profit/(Loss)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Gross Margin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Assumptions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457200" y="40233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[Assumption 1: e.g., Customer growth rate of X% monthly]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[Assumption 2: e.g., Average revenue per customer of ₦Y]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[Assumption 3: e.g., Team expansion to Z employees by Year 2]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DC3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IMPORTANT: Insert detailed financial summary from Financial Template spreadsheet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Grant Funds &amp; Risk Analysis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Allocation (₦3,000,000)</a:t>
            </a:r>
            <a:endParaRPr lang="en-US" sz="16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3931920" cy="219456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Category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Amount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[Category 1: e.g., Marketing]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[Category 2: e.g., Equipment]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[Category 3: e.g., Inventory]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[Category 4: e.g., Hiring]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₦3,000,000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Analysis</a:t>
            </a:r>
            <a:endParaRPr lang="en-US" sz="16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371600"/>
          <a:ext cx="3931920" cy="2560320"/>
        </p:xfrm>
        <a:graphic>
          <a:graphicData uri="http://schemas.openxmlformats.org/drawingml/2006/table">
            <a:tbl>
              <a:tblPr/>
              <a:tblGrid>
                <a:gridCol w="1965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Mitigation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Market Risk: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[Brief description]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[How you'll address it]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Operational Risk: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[Brief description]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[How you'll address it]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Financial Risk: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[Brief description]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[How you'll address it]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Outcomes (12 Months)</a:t>
            </a:r>
            <a:endParaRPr lang="en-US" sz="1600" dirty="0"/>
          </a:p>
        </p:txBody>
      </p:sp>
      <p:sp>
        <p:nvSpPr>
          <p:cNvPr id="9" name="Shape 5"/>
          <p:cNvSpPr/>
          <p:nvPr/>
        </p:nvSpPr>
        <p:spPr>
          <a:xfrm>
            <a:off x="457200" y="4206240"/>
            <a:ext cx="8229600" cy="82296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640080" y="434340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[With this grant, we will achieve: Revenue target of ₦X, Y new customers, Z new jobs, expand to A new markets, etc.]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COMPANY NAME]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E7F3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tagline or closing statement]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0" y="3108960"/>
            <a:ext cx="5486400" cy="128016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5" name="Text 3"/>
          <p:cNvSpPr/>
          <p:nvPr/>
        </p:nvSpPr>
        <p:spPr>
          <a:xfrm>
            <a:off x="1828800" y="3200400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 Name] | [Title]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[email@company.com]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[Phone Number]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 | [LinkedIn]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7F3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Template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18160" y="93726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Guidelines for Completing Your Business Plan</a:t>
            </a: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Clear and Concise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the most important points. Reviewers will assess many applications—make yours easy to understand.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Showcase Innovation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what makes your solution unique. What problem are you solving differently?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Demonstrate Traction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evidence: revenue figures, customer numbers, partnerships, pilot results.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Specific About Numbers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your market size, revenue projections, and grant usage clearly. Use the financial template.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It Professional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consistent formatting. Delete all placeholder/instruction text before submitting.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66700" y="48082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C3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THIS SLIDE BEFORE SUBMISSION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[Describe the specific problem you're solving. Who experiences it? How painful is it?]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[Explain your product/service. What makes it unique? How does it solve the problem?]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Highlights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metrics: revenue, customers, growth rate, partnerships]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₦3,000,000 grant to [specific use: e.g., expand to 3 new cities, hire 2 salespeople, etc.]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3291840"/>
            <a:ext cx="8229600" cy="155448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4747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₦[X]M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Revenue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51760" y="34747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[XXX]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651760" y="4023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663440" y="34747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663440" y="4023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Size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675120" y="34747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₦3M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675120" y="4023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Request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Overview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Snapshot</a:t>
            </a:r>
            <a:endParaRPr lang="en-US" sz="1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3931920" cy="12954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Founded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[Month Year]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Location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[City, State]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Industry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[Sector]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Stage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[Idea/MVP/Growth]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Legal Entity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[CAC/BN Number]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Do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4754880" y="1371600"/>
            <a:ext cx="39319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[Provide a clear, concise description of your product or service. What do you sell? Who do you sell it to? How do customers benefit?]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3291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365760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long-term vision—where do you see this company in 5-10 years?]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754880" y="3291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4754880" y="365760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mission—what do you do every day to achieve your vision?]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2560320" cy="2560320"/>
          </a:xfrm>
          <a:prstGeom prst="ellipse">
            <a:avLst/>
          </a:prstGeom>
          <a:solidFill>
            <a:srgbClr val="E7F3FF"/>
          </a:solidFill>
          <a:ln w="25400">
            <a:solidFill>
              <a:srgbClr val="1F4E7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88720" y="1645920"/>
            <a:ext cx="1645920" cy="1645920"/>
          </a:xfrm>
          <a:prstGeom prst="ellipse">
            <a:avLst/>
          </a:prstGeom>
          <a:solidFill>
            <a:srgbClr val="CCE5FF"/>
          </a:solidFill>
          <a:ln w="25400">
            <a:solidFill>
              <a:srgbClr val="2E75B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463040" y="1920240"/>
            <a:ext cx="1097280" cy="1097280"/>
          </a:xfrm>
          <a:prstGeom prst="ellipse">
            <a:avLst/>
          </a:prstGeom>
          <a:solidFill>
            <a:srgbClr val="2E75B6"/>
          </a:solidFill>
          <a:ln w="25400">
            <a:solidFill>
              <a:srgbClr val="1F4E7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9144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14400" y="256032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737360" y="22860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0" y="109728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 (TAM)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₦[X]B – [Description of total market size and source]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Available Market (SAM)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₦[X]B – [Your segment of the market you can realistically target]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Obtainable Market (SOM)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₦[X]M – [What you can capture in 1-3 years with current resources]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931920"/>
            <a:ext cx="8229600" cy="914400"/>
          </a:xfrm>
          <a:prstGeom prst="rect">
            <a:avLst/>
          </a:prstGeom>
          <a:solidFill>
            <a:srgbClr val="F8F9FA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0690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Customer: 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60320" y="406908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[Describe your ideal customer: demographics, behaviors, pain points, how they currently solve the problem]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Revenue Stream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[Describe how you make money: subscriptions, transactions, services, etc.]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 Revenue Stream (if any)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[Additional revenue sources]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371600"/>
          <a:ext cx="3931920" cy="10363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Average Order Value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Acquisition Cost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Lifetime Value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₦[X]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Gross Margin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 (Customer Journey)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960120" y="3749040"/>
            <a:ext cx="548640" cy="548640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0" name="Text 7"/>
          <p:cNvSpPr/>
          <p:nvPr/>
        </p:nvSpPr>
        <p:spPr>
          <a:xfrm>
            <a:off x="960120" y="38404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457200" y="4389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1691640" y="4023360"/>
            <a:ext cx="457200" cy="0"/>
          </a:xfrm>
          <a:prstGeom prst="line">
            <a:avLst/>
          </a:prstGeom>
          <a:noFill/>
          <a:ln w="25400">
            <a:solidFill>
              <a:srgbClr val="6C757D"/>
            </a:solidFill>
            <a:prstDash val="dash"/>
          </a:ln>
        </p:spPr>
      </p:sp>
      <p:sp>
        <p:nvSpPr>
          <p:cNvPr id="13" name="Shape 10"/>
          <p:cNvSpPr/>
          <p:nvPr/>
        </p:nvSpPr>
        <p:spPr>
          <a:xfrm>
            <a:off x="2651760" y="3749040"/>
            <a:ext cx="548640" cy="548640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2651760" y="38404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2148840" y="4389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Up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383280" y="4023360"/>
            <a:ext cx="457200" cy="0"/>
          </a:xfrm>
          <a:prstGeom prst="line">
            <a:avLst/>
          </a:prstGeom>
          <a:noFill/>
          <a:ln w="25400">
            <a:solidFill>
              <a:srgbClr val="6C757D"/>
            </a:solidFill>
            <a:prstDash val="dash"/>
          </a:ln>
        </p:spPr>
      </p:sp>
      <p:sp>
        <p:nvSpPr>
          <p:cNvPr id="17" name="Shape 14"/>
          <p:cNvSpPr/>
          <p:nvPr/>
        </p:nvSpPr>
        <p:spPr>
          <a:xfrm>
            <a:off x="4343400" y="3749040"/>
            <a:ext cx="548640" cy="548640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8" name="Text 15"/>
          <p:cNvSpPr/>
          <p:nvPr/>
        </p:nvSpPr>
        <p:spPr>
          <a:xfrm>
            <a:off x="4343400" y="38404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3840480" y="4389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Product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5074920" y="4023360"/>
            <a:ext cx="457200" cy="0"/>
          </a:xfrm>
          <a:prstGeom prst="line">
            <a:avLst/>
          </a:prstGeom>
          <a:noFill/>
          <a:ln w="25400">
            <a:solidFill>
              <a:srgbClr val="6C757D"/>
            </a:solidFill>
            <a:prstDash val="dash"/>
          </a:ln>
        </p:spPr>
      </p:sp>
      <p:sp>
        <p:nvSpPr>
          <p:cNvPr id="21" name="Shape 18"/>
          <p:cNvSpPr/>
          <p:nvPr/>
        </p:nvSpPr>
        <p:spPr>
          <a:xfrm>
            <a:off x="6035040" y="3749040"/>
            <a:ext cx="548640" cy="548640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2" name="Text 19"/>
          <p:cNvSpPr/>
          <p:nvPr/>
        </p:nvSpPr>
        <p:spPr>
          <a:xfrm>
            <a:off x="6035040" y="38404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532120" y="4389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6766560" y="4023360"/>
            <a:ext cx="457200" cy="0"/>
          </a:xfrm>
          <a:prstGeom prst="line">
            <a:avLst/>
          </a:prstGeom>
          <a:noFill/>
          <a:ln w="25400">
            <a:solidFill>
              <a:srgbClr val="6C757D"/>
            </a:solidFill>
            <a:prstDash val="dash"/>
          </a:ln>
        </p:spPr>
      </p:sp>
      <p:sp>
        <p:nvSpPr>
          <p:cNvPr id="25" name="Shape 22"/>
          <p:cNvSpPr/>
          <p:nvPr/>
        </p:nvSpPr>
        <p:spPr>
          <a:xfrm>
            <a:off x="7726680" y="3749040"/>
            <a:ext cx="548640" cy="548640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6" name="Text 23"/>
          <p:cNvSpPr/>
          <p:nvPr/>
        </p:nvSpPr>
        <p:spPr>
          <a:xfrm>
            <a:off x="7726680" y="38404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223760" y="4389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Retain/Refer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46888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Feature / Competitor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[Competitor 1]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[Competitor 2]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YOUR COMPANY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A7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[Feature 1]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Partial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 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[Feature 2]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 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[Feature 3]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Partial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 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Price Point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[Price]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[Price]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[Your Price]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 Segment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[Segment]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[Segment]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[Your Segment]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Competitive Advantage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40233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[Explain your unique value proposition. What makes you different and defensible? Consider: proprietary technology, unique partnerships, cost advantages, network effects, brand, expertise.]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Growth Strategy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Operations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39319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[Describe your current operational setup: How do you deliver your product/service? What's your supply chain? Key processes?]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Strategy (12-Month Plan)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931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initiatives]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initiatives]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initiatives]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initiatives]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Milestones</a:t>
            </a:r>
            <a:endParaRPr lang="en-US" sz="1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291840"/>
          <a:ext cx="8229600" cy="1828800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Milestone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 Date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[Milestone 1: e.g., Launch in Lagos]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[Month Year]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Completed 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[Milestone 2: e.g., 100 customers]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[Month Year]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Progress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[Milestone 3: e.g., Break-even]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[Month Year]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Planned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[Milestone 4: e.g., Expand to Abuja]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[Month Year]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Planned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C75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Social Impact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Team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931920" cy="822960"/>
          </a:xfrm>
          <a:prstGeom prst="rect">
            <a:avLst/>
          </a:prstGeom>
          <a:solidFill>
            <a:srgbClr val="F8F9FA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4630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 – [Role]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background: relevant experience, previous companies, education]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3931920" cy="822960"/>
          </a:xfrm>
          <a:prstGeom prst="rect">
            <a:avLst/>
          </a:prstGeom>
          <a:solidFill>
            <a:srgbClr val="F8F9FA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77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 – [Role]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6974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background: relevant experience, previous companies, education]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3931920" cy="822960"/>
          </a:xfrm>
          <a:prstGeom prst="rect">
            <a:avLst/>
          </a:prstGeom>
          <a:solidFill>
            <a:srgbClr val="F8F9FA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2918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 – [Role]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6118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[Brief background: relevant experience, previous companies, education]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Impact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1371600"/>
            <a:ext cx="3931920" cy="2743200"/>
          </a:xfrm>
          <a:prstGeom prst="rect">
            <a:avLst/>
          </a:prstGeom>
          <a:solidFill>
            <a:srgbClr val="E7F3F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Jobs Created: </a:t>
            </a: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[Current: X | Projected 12-month: Y]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Communities Served: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[Describe beneficiary communities]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SDG Alignment: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[Which UN SDGs does your business support?]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Impact: </a:t>
            </a: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[Any sustainability practices or benefits]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 (if any): [Name, Role – Expertise]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1349</Words>
  <Application>Microsoft Office PowerPoint</Application>
  <PresentationFormat>On-screen Show (16:9)</PresentationFormat>
  <Paragraphs>267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ScaleUp Business Pitch Challenge 2026 - Business Plan Template</dc:title>
  <dc:subject>Business Plan Submission Template</dc:subject>
  <dc:creator>Bet9ja Foundation</dc:creator>
  <cp:lastModifiedBy>HomePC</cp:lastModifiedBy>
  <cp:revision>3</cp:revision>
  <dcterms:created xsi:type="dcterms:W3CDTF">2026-02-13T05:01:06Z</dcterms:created>
  <dcterms:modified xsi:type="dcterms:W3CDTF">2026-02-15T12:29:37Z</dcterms:modified>
</cp:coreProperties>
</file>